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F58-DD06-9B57-59E1-BDFD3D575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33996-E3D6-246E-66E4-3D50B297F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42491-D8E6-EA25-849E-8D23F4873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74159-6BE3-67BA-F4E7-7AAC5497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6E441-09BF-7C83-9458-25E4859C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56F1-0E13-8AB1-1709-BB46D1F0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75AF2-803B-E2C5-84B1-C07BD062D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F14CC-C195-8C21-06E3-4DC0C50B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6A118-1D1D-021A-8548-7F00B3B5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DD76-6563-4420-479F-493D99EA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3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69F46-16EF-08CA-4DBF-B94926AB0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5285C-DD86-AD6E-E2EC-79B63F6F6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E37E-1746-43CA-306D-C3E331E1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05B4E-B1BA-959D-8013-710C2A7F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A511A-6AFB-9C0C-BD6D-BEF9C314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3159-FA2F-10FD-422A-B96A2D9B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9E74-0FE4-09F6-8B93-0EC86421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3ED5F-9549-4C99-2A24-382699AC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E4B9E-3E07-AC62-BA77-372E6987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7520-CC39-D5B5-F0EE-E4A4AC81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E83E-B1AB-1647-835C-51C73DC4C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65C32-228A-5E73-FDAF-FA0E4E2FA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0BC4A-2F3E-1C51-163F-115CE057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1728D-B501-7867-978C-59D29BCF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65CE4-33B2-5D3D-C6F3-DAA53D60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FF7F-F502-7234-987B-9A0A87F3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714BE-D6C3-7184-A5A8-5439D5E66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6C51B-C695-1672-7700-3B923E53D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BA2E3-9B62-E739-DAFE-87EDADBB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EBD45-82B7-5542-7B34-BCCC3612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A4CE4-5556-7C01-3185-CA63F86B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367E5-9A0F-FCC3-D4F5-B059C87B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56862-E8CB-D48C-A373-860D90E4E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0F6F5-D46C-9B95-0526-1E9BA1A67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DC85A-A9CF-FCCE-B181-D908B898A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B43BD-C907-ADA9-386C-4419DE184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8FEEA-4F66-1E11-EC06-136CAB51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7F215-163D-6C1B-1FC0-6B7C67D6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20DB9-A01C-9FB0-0B50-AC72DEA9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49CE-42FB-89F0-11D2-64D2E78E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7612B-8ABA-1494-D15D-4900C9D9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AFE68-D54A-38D1-3F40-94F934F0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D0124-F0F0-B48C-F062-BAD287AC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9E7B6-D6C7-EB75-5891-BD6CB6BC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284FF-238F-8C36-8A53-BA20191E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9F6AA-28D0-52A2-7B11-02459924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5A36-310F-1B70-10EA-076587C7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5A7E2-6A56-5037-DED9-5A7E1581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40EA8-00CB-5732-2F69-5C63A4442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4E318-DE28-173F-2087-43168CEF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13721-12D1-16F9-9B65-EFB3497E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2547B-77F1-5AE2-52B0-2F249973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F374-5CDF-F31B-25C4-2D80CF928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292B6-7399-24E8-890C-7F79549CF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35BAD-4BEE-0E1B-FE31-84A1D53BF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30321-6EC8-2447-A990-20B7C4DF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D1AB5-CED1-79F0-D913-EF44B274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1BA1A-95D6-E8E6-E452-F57A6B1D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EC288-D6FC-9E06-96F2-C30D5014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D021A-17EF-4E8C-D488-AC0BE1681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8C217-FA75-AB18-D867-B2BB793E0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24BC-2E25-4289-B5FA-DA9E3D65C6C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1E3E4-6775-867F-8C33-3AC39C280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D884-8B98-AAFB-7F7F-CD1BDFE9F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5CE4-CCA1-4269-B822-357E6D67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rrow: Curved Right 48">
            <a:extLst>
              <a:ext uri="{FF2B5EF4-FFF2-40B4-BE49-F238E27FC236}">
                <a16:creationId xmlns:a16="http://schemas.microsoft.com/office/drawing/2014/main" id="{189429B6-1986-104D-B4E0-9ED9FCCA14C1}"/>
              </a:ext>
            </a:extLst>
          </p:cNvPr>
          <p:cNvSpPr/>
          <p:nvPr/>
        </p:nvSpPr>
        <p:spPr>
          <a:xfrm>
            <a:off x="298123" y="2813485"/>
            <a:ext cx="2163747" cy="2751329"/>
          </a:xfrm>
          <a:prstGeom prst="curvedRightArrow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48B88D-123B-FB4B-9A8F-77E401529993}"/>
              </a:ext>
            </a:extLst>
          </p:cNvPr>
          <p:cNvGrpSpPr/>
          <p:nvPr/>
        </p:nvGrpSpPr>
        <p:grpSpPr>
          <a:xfrm>
            <a:off x="2461529" y="2322616"/>
            <a:ext cx="7372373" cy="1339411"/>
            <a:chOff x="6271990" y="4129220"/>
            <a:chExt cx="15351228" cy="3921368"/>
          </a:xfrm>
        </p:grpSpPr>
        <p:sp>
          <p:nvSpPr>
            <p:cNvPr id="34" name="Chevron 33">
              <a:extLst>
                <a:ext uri="{FF2B5EF4-FFF2-40B4-BE49-F238E27FC236}">
                  <a16:creationId xmlns:a16="http://schemas.microsoft.com/office/drawing/2014/main" id="{20812930-9461-844B-B3D6-F298821EE9E0}"/>
                </a:ext>
              </a:extLst>
            </p:cNvPr>
            <p:cNvSpPr/>
            <p:nvPr/>
          </p:nvSpPr>
          <p:spPr>
            <a:xfrm>
              <a:off x="6271990" y="4129220"/>
              <a:ext cx="3921370" cy="392136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Chevron 35">
              <a:extLst>
                <a:ext uri="{FF2B5EF4-FFF2-40B4-BE49-F238E27FC236}">
                  <a16:creationId xmlns:a16="http://schemas.microsoft.com/office/drawing/2014/main" id="{8ECD7225-4588-924D-B801-B09C3F7986D7}"/>
                </a:ext>
              </a:extLst>
            </p:cNvPr>
            <p:cNvSpPr/>
            <p:nvPr/>
          </p:nvSpPr>
          <p:spPr>
            <a:xfrm>
              <a:off x="10081943" y="4129220"/>
              <a:ext cx="3921370" cy="392136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Chevron 36">
              <a:extLst>
                <a:ext uri="{FF2B5EF4-FFF2-40B4-BE49-F238E27FC236}">
                  <a16:creationId xmlns:a16="http://schemas.microsoft.com/office/drawing/2014/main" id="{09D28950-B219-DE44-9E36-F2FDCB3C06DF}"/>
                </a:ext>
              </a:extLst>
            </p:cNvPr>
            <p:cNvSpPr/>
            <p:nvPr/>
          </p:nvSpPr>
          <p:spPr>
            <a:xfrm>
              <a:off x="13891895" y="4129220"/>
              <a:ext cx="3921370" cy="39213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Chevron 37">
              <a:extLst>
                <a:ext uri="{FF2B5EF4-FFF2-40B4-BE49-F238E27FC236}">
                  <a16:creationId xmlns:a16="http://schemas.microsoft.com/office/drawing/2014/main" id="{A0971283-80C2-E046-AF37-72B5EDE651C8}"/>
                </a:ext>
              </a:extLst>
            </p:cNvPr>
            <p:cNvSpPr/>
            <p:nvPr/>
          </p:nvSpPr>
          <p:spPr>
            <a:xfrm>
              <a:off x="17701848" y="4129220"/>
              <a:ext cx="3921370" cy="39213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DA9A55A-4D76-9747-A868-5CEB2E23CE5A}"/>
              </a:ext>
            </a:extLst>
          </p:cNvPr>
          <p:cNvGrpSpPr/>
          <p:nvPr/>
        </p:nvGrpSpPr>
        <p:grpSpPr>
          <a:xfrm rot="10800000">
            <a:off x="2461529" y="4523574"/>
            <a:ext cx="7372373" cy="1339411"/>
            <a:chOff x="6271990" y="4129220"/>
            <a:chExt cx="15351228" cy="3921368"/>
          </a:xfrm>
        </p:grpSpPr>
        <p:sp>
          <p:nvSpPr>
            <p:cNvPr id="42" name="Chevron 41">
              <a:extLst>
                <a:ext uri="{FF2B5EF4-FFF2-40B4-BE49-F238E27FC236}">
                  <a16:creationId xmlns:a16="http://schemas.microsoft.com/office/drawing/2014/main" id="{B33C6C32-97D2-F64D-A4F4-E093DCF76AA0}"/>
                </a:ext>
              </a:extLst>
            </p:cNvPr>
            <p:cNvSpPr/>
            <p:nvPr/>
          </p:nvSpPr>
          <p:spPr>
            <a:xfrm>
              <a:off x="6271990" y="4129220"/>
              <a:ext cx="3921370" cy="392136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Chevron 42">
              <a:extLst>
                <a:ext uri="{FF2B5EF4-FFF2-40B4-BE49-F238E27FC236}">
                  <a16:creationId xmlns:a16="http://schemas.microsoft.com/office/drawing/2014/main" id="{47D7AB28-3402-7049-A300-279D1DC1EF19}"/>
                </a:ext>
              </a:extLst>
            </p:cNvPr>
            <p:cNvSpPr/>
            <p:nvPr/>
          </p:nvSpPr>
          <p:spPr>
            <a:xfrm>
              <a:off x="10081943" y="4129220"/>
              <a:ext cx="3921370" cy="392136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Chevron 43">
              <a:extLst>
                <a:ext uri="{FF2B5EF4-FFF2-40B4-BE49-F238E27FC236}">
                  <a16:creationId xmlns:a16="http://schemas.microsoft.com/office/drawing/2014/main" id="{8D0AA970-9CE8-3048-A561-52503436DD8B}"/>
                </a:ext>
              </a:extLst>
            </p:cNvPr>
            <p:cNvSpPr/>
            <p:nvPr/>
          </p:nvSpPr>
          <p:spPr>
            <a:xfrm>
              <a:off x="13891895" y="4129220"/>
              <a:ext cx="3921370" cy="39213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Chevron 44">
              <a:extLst>
                <a:ext uri="{FF2B5EF4-FFF2-40B4-BE49-F238E27FC236}">
                  <a16:creationId xmlns:a16="http://schemas.microsoft.com/office/drawing/2014/main" id="{364CADEF-D0AE-EA4D-89BE-814A878D1FF3}"/>
                </a:ext>
              </a:extLst>
            </p:cNvPr>
            <p:cNvSpPr/>
            <p:nvPr/>
          </p:nvSpPr>
          <p:spPr>
            <a:xfrm>
              <a:off x="17701848" y="4129220"/>
              <a:ext cx="3921370" cy="39213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1C8D3A5C-CD05-A34C-9FA0-6343D2B0340A}"/>
              </a:ext>
            </a:extLst>
          </p:cNvPr>
          <p:cNvSpPr/>
          <p:nvPr/>
        </p:nvSpPr>
        <p:spPr>
          <a:xfrm flipH="1">
            <a:off x="2807035" y="2830738"/>
            <a:ext cx="1190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793CDB-EE17-9943-A90E-E1E59D87346F}"/>
              </a:ext>
            </a:extLst>
          </p:cNvPr>
          <p:cNvSpPr txBox="1"/>
          <p:nvPr/>
        </p:nvSpPr>
        <p:spPr>
          <a:xfrm>
            <a:off x="8071774" y="2588652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A4C41B-AA48-594D-8ACE-66524E2560FD}"/>
              </a:ext>
            </a:extLst>
          </p:cNvPr>
          <p:cNvSpPr txBox="1"/>
          <p:nvPr/>
        </p:nvSpPr>
        <p:spPr>
          <a:xfrm>
            <a:off x="6240771" y="2588652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DFFAC8-196C-4341-A68D-2A3657CDE4EE}"/>
              </a:ext>
            </a:extLst>
          </p:cNvPr>
          <p:cNvSpPr txBox="1"/>
          <p:nvPr/>
        </p:nvSpPr>
        <p:spPr>
          <a:xfrm>
            <a:off x="4439814" y="2588652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659681-807E-4247-90BD-B827118BBC0A}"/>
              </a:ext>
            </a:extLst>
          </p:cNvPr>
          <p:cNvSpPr/>
          <p:nvPr/>
        </p:nvSpPr>
        <p:spPr>
          <a:xfrm flipH="1">
            <a:off x="2807035" y="5031696"/>
            <a:ext cx="1190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E32F1A-619A-7C46-8836-85D79543B382}"/>
              </a:ext>
            </a:extLst>
          </p:cNvPr>
          <p:cNvSpPr txBox="1"/>
          <p:nvPr/>
        </p:nvSpPr>
        <p:spPr>
          <a:xfrm>
            <a:off x="8017035" y="4797513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4D271B4-591D-E642-85A7-B41F343CE054}"/>
              </a:ext>
            </a:extLst>
          </p:cNvPr>
          <p:cNvSpPr txBox="1"/>
          <p:nvPr/>
        </p:nvSpPr>
        <p:spPr>
          <a:xfrm>
            <a:off x="6194720" y="4797513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9DB0C1BD-6763-A641-80F6-9E7FDC647F98}"/>
              </a:ext>
            </a:extLst>
          </p:cNvPr>
          <p:cNvSpPr/>
          <p:nvPr/>
        </p:nvSpPr>
        <p:spPr>
          <a:xfrm rot="10800000">
            <a:off x="9833900" y="2456992"/>
            <a:ext cx="2163747" cy="2963733"/>
          </a:xfrm>
          <a:prstGeom prst="curvedRightArrow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C7109E-6AF0-1E49-BDB1-C4BD8CE53F6C}"/>
              </a:ext>
            </a:extLst>
          </p:cNvPr>
          <p:cNvSpPr txBox="1"/>
          <p:nvPr/>
        </p:nvSpPr>
        <p:spPr>
          <a:xfrm>
            <a:off x="4332456" y="4797513"/>
            <a:ext cx="164360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grpSp>
        <p:nvGrpSpPr>
          <p:cNvPr id="26" name="Grupo 349">
            <a:extLst>
              <a:ext uri="{FF2B5EF4-FFF2-40B4-BE49-F238E27FC236}">
                <a16:creationId xmlns:a16="http://schemas.microsoft.com/office/drawing/2014/main" id="{90B8DB2B-2EDE-7943-B991-49478649B7C0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27" name="CuadroTexto 350">
              <a:extLst>
                <a:ext uri="{FF2B5EF4-FFF2-40B4-BE49-F238E27FC236}">
                  <a16:creationId xmlns:a16="http://schemas.microsoft.com/office/drawing/2014/main" id="{405490F3-85A9-5B41-9C65-A24C69B57493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8" name="CuadroTexto 351">
              <a:extLst>
                <a:ext uri="{FF2B5EF4-FFF2-40B4-BE49-F238E27FC236}">
                  <a16:creationId xmlns:a16="http://schemas.microsoft.com/office/drawing/2014/main" id="{ECD5B57A-2D33-0E4B-B046-26B54DAC4919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79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2022-08-22T07:04:30Z</dcterms:created>
  <dcterms:modified xsi:type="dcterms:W3CDTF">2022-09-16T09:11:31Z</dcterms:modified>
</cp:coreProperties>
</file>